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774" r:id="rId4"/>
    <p:sldMasterId id="2147483726" r:id="rId5"/>
    <p:sldMasterId id="2147483760" r:id="rId6"/>
  </p:sldMasterIdLst>
  <p:notesMasterIdLst>
    <p:notesMasterId r:id="rId11"/>
  </p:notesMasterIdLst>
  <p:sldIdLst>
    <p:sldId id="260" r:id="rId7"/>
    <p:sldId id="433" r:id="rId8"/>
    <p:sldId id="422" r:id="rId9"/>
    <p:sldId id="258" r:id="rId10"/>
  </p:sldIdLst>
  <p:sldSz cx="9144000" cy="5143500" type="screen16x9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orient="horz" pos="2981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2731"/>
    <a:srgbClr val="0000FF"/>
    <a:srgbClr val="FF0000"/>
    <a:srgbClr val="D22630"/>
    <a:srgbClr val="171C8F"/>
    <a:srgbClr val="FF3399"/>
    <a:srgbClr val="0041C0"/>
    <a:srgbClr val="4D4D4D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13" autoAdjust="0"/>
    <p:restoredTop sz="82047" autoAdjust="0"/>
  </p:normalViewPr>
  <p:slideViewPr>
    <p:cSldViewPr snapToGrid="0">
      <p:cViewPr varScale="1">
        <p:scale>
          <a:sx n="123" d="100"/>
          <a:sy n="123" d="100"/>
        </p:scale>
        <p:origin x="1386" y="90"/>
      </p:cViewPr>
      <p:guideLst>
        <p:guide orient="horz" pos="1620"/>
        <p:guide orient="horz" pos="298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4002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663" y="746125"/>
            <a:ext cx="6621462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55C332C-524A-4BD0-B816-AEA2D8DAB1D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32631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C332C-524A-4BD0-B816-AEA2D8DAB1D4}" type="slidenum">
              <a:rPr lang="en-US" altLang="ja-JP" smtClean="0"/>
              <a:pPr/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2313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place 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スライド番号プレースホルダ 1">
            <a:extLst>
              <a:ext uri="{FF2B5EF4-FFF2-40B4-BE49-F238E27FC236}">
                <a16:creationId xmlns:a16="http://schemas.microsoft.com/office/drawing/2014/main" id="{C118FF61-476C-4D8C-8738-BB6A53A210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52294" y="142659"/>
            <a:ext cx="487029" cy="296083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69D336B1-B5EC-48A5-935B-D81154520191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69268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タイトル 1">
            <a:extLst>
              <a:ext uri="{FF2B5EF4-FFF2-40B4-BE49-F238E27FC236}">
                <a16:creationId xmlns:a16="http://schemas.microsoft.com/office/drawing/2014/main" id="{0B9BD6B0-63EE-4CE9-B9D5-FCCAF75941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489" y="142659"/>
            <a:ext cx="8295806" cy="29608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kumimoji="1" lang="en-US" altLang="ja-JP" dirty="0"/>
              <a:t>Subtitle</a:t>
            </a:r>
            <a:endParaRPr kumimoji="1" lang="ja-JP" altLang="en-US" dirty="0"/>
          </a:p>
        </p:txBody>
      </p:sp>
      <p:sp>
        <p:nvSpPr>
          <p:cNvPr id="19" name="スライド番号プレースホルダ 1">
            <a:extLst>
              <a:ext uri="{FF2B5EF4-FFF2-40B4-BE49-F238E27FC236}">
                <a16:creationId xmlns:a16="http://schemas.microsoft.com/office/drawing/2014/main" id="{C118FF61-476C-4D8C-8738-BB6A53A210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52294" y="142659"/>
            <a:ext cx="487029" cy="296083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69D336B1-B5EC-48A5-935B-D81154520191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  <p:sp>
        <p:nvSpPr>
          <p:cNvPr id="20" name="テキスト プレースホルダー 8">
            <a:extLst>
              <a:ext uri="{FF2B5EF4-FFF2-40B4-BE49-F238E27FC236}">
                <a16:creationId xmlns:a16="http://schemas.microsoft.com/office/drawing/2014/main" id="{73DAA729-967E-4336-826D-FFE2DFF2ED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221" y="683199"/>
            <a:ext cx="8582918" cy="3603456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/>
              <a:t>Body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6062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0B9BD6B0-63EE-4CE9-B9D5-FCCAF75941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489" y="142659"/>
            <a:ext cx="8295806" cy="29608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kumimoji="1" lang="en-US" altLang="ja-JP" dirty="0"/>
              <a:t>Subtitle</a:t>
            </a:r>
            <a:endParaRPr kumimoji="1" lang="ja-JP" altLang="en-US" dirty="0"/>
          </a:p>
        </p:txBody>
      </p:sp>
      <p:sp>
        <p:nvSpPr>
          <p:cNvPr id="15" name="スライド番号プレースホルダ 1">
            <a:extLst>
              <a:ext uri="{FF2B5EF4-FFF2-40B4-BE49-F238E27FC236}">
                <a16:creationId xmlns:a16="http://schemas.microsoft.com/office/drawing/2014/main" id="{C118FF61-476C-4D8C-8738-BB6A53A210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52294" y="142659"/>
            <a:ext cx="487029" cy="296083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69D336B1-B5EC-48A5-935B-D81154520191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  <p:sp>
        <p:nvSpPr>
          <p:cNvPr id="16" name="テキスト プレースホルダー 8">
            <a:extLst>
              <a:ext uri="{FF2B5EF4-FFF2-40B4-BE49-F238E27FC236}">
                <a16:creationId xmlns:a16="http://schemas.microsoft.com/office/drawing/2014/main" id="{73DAA729-967E-4336-826D-FFE2DFF2ED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221" y="683199"/>
            <a:ext cx="8582918" cy="3603456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/>
              <a:t>Body</a:t>
            </a:r>
            <a:endParaRPr kumimoji="1" lang="ja-JP" altLang="en-US" dirty="0"/>
          </a:p>
        </p:txBody>
      </p:sp>
      <p:sp>
        <p:nvSpPr>
          <p:cNvPr id="19" name="Text Box 1060">
            <a:extLst>
              <a:ext uri="{FF2B5EF4-FFF2-40B4-BE49-F238E27FC236}">
                <a16:creationId xmlns:a16="http://schemas.microsoft.com/office/drawing/2014/main" id="{5EB55812-D91F-47E8-A957-DDEF2C6063FF}"/>
              </a:ext>
            </a:extLst>
          </p:cNvPr>
          <p:cNvSpPr txBox="1">
            <a:spLocks noChangeArrowheads="1"/>
          </p:cNvSpPr>
          <p:nvPr userDrawn="1"/>
        </p:nvSpPr>
        <p:spPr bwMode="ltGray">
          <a:xfrm>
            <a:off x="172801" y="4558425"/>
            <a:ext cx="900000" cy="1500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algn="ctr"/>
            <a:r>
              <a:rPr lang="en-US" altLang="ja-JP" sz="8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962389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 Us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0B9BD6B0-63EE-4CE9-B9D5-FCCAF75941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489" y="142659"/>
            <a:ext cx="8295806" cy="29608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kumimoji="1" lang="en-US" altLang="ja-JP" dirty="0"/>
              <a:t>Subtitle</a:t>
            </a:r>
            <a:endParaRPr kumimoji="1" lang="ja-JP" altLang="en-US" dirty="0"/>
          </a:p>
        </p:txBody>
      </p:sp>
      <p:sp>
        <p:nvSpPr>
          <p:cNvPr id="15" name="スライド番号プレースホルダ 1">
            <a:extLst>
              <a:ext uri="{FF2B5EF4-FFF2-40B4-BE49-F238E27FC236}">
                <a16:creationId xmlns:a16="http://schemas.microsoft.com/office/drawing/2014/main" id="{C118FF61-476C-4D8C-8738-BB6A53A210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52294" y="142659"/>
            <a:ext cx="487029" cy="296083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69D336B1-B5EC-48A5-935B-D81154520191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  <p:sp>
        <p:nvSpPr>
          <p:cNvPr id="16" name="テキスト プレースホルダー 8">
            <a:extLst>
              <a:ext uri="{FF2B5EF4-FFF2-40B4-BE49-F238E27FC236}">
                <a16:creationId xmlns:a16="http://schemas.microsoft.com/office/drawing/2014/main" id="{73DAA729-967E-4336-826D-FFE2DFF2ED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221" y="683199"/>
            <a:ext cx="8582918" cy="3603456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/>
              <a:t>Body</a:t>
            </a:r>
            <a:endParaRPr kumimoji="1" lang="ja-JP" altLang="en-US" dirty="0"/>
          </a:p>
        </p:txBody>
      </p:sp>
      <p:sp>
        <p:nvSpPr>
          <p:cNvPr id="19" name="Text Box 1060">
            <a:extLst>
              <a:ext uri="{FF2B5EF4-FFF2-40B4-BE49-F238E27FC236}">
                <a16:creationId xmlns:a16="http://schemas.microsoft.com/office/drawing/2014/main" id="{5EB55812-D91F-47E8-A957-DDEF2C6063FF}"/>
              </a:ext>
            </a:extLst>
          </p:cNvPr>
          <p:cNvSpPr txBox="1">
            <a:spLocks noChangeArrowheads="1"/>
          </p:cNvSpPr>
          <p:nvPr userDrawn="1"/>
        </p:nvSpPr>
        <p:spPr bwMode="ltGray">
          <a:xfrm>
            <a:off x="172801" y="4558425"/>
            <a:ext cx="1080000" cy="1500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algn="ctr"/>
            <a:r>
              <a:rPr lang="en-US" altLang="ja-JP" sz="8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671039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ictly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0B9BD6B0-63EE-4CE9-B9D5-FCCAF75941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489" y="142659"/>
            <a:ext cx="8295806" cy="29608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kumimoji="1" lang="en-US" altLang="ja-JP" dirty="0"/>
              <a:t>Subtitle</a:t>
            </a:r>
            <a:endParaRPr kumimoji="1" lang="ja-JP" altLang="en-US" dirty="0"/>
          </a:p>
        </p:txBody>
      </p:sp>
      <p:sp>
        <p:nvSpPr>
          <p:cNvPr id="15" name="スライド番号プレースホルダ 1">
            <a:extLst>
              <a:ext uri="{FF2B5EF4-FFF2-40B4-BE49-F238E27FC236}">
                <a16:creationId xmlns:a16="http://schemas.microsoft.com/office/drawing/2014/main" id="{C118FF61-476C-4D8C-8738-BB6A53A210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52294" y="142659"/>
            <a:ext cx="487029" cy="296083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69D336B1-B5EC-48A5-935B-D81154520191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  <p:sp>
        <p:nvSpPr>
          <p:cNvPr id="16" name="テキスト プレースホルダー 8">
            <a:extLst>
              <a:ext uri="{FF2B5EF4-FFF2-40B4-BE49-F238E27FC236}">
                <a16:creationId xmlns:a16="http://schemas.microsoft.com/office/drawing/2014/main" id="{73DAA729-967E-4336-826D-FFE2DFF2ED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221" y="683199"/>
            <a:ext cx="8582918" cy="3603456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/>
              <a:t>Body</a:t>
            </a:r>
            <a:endParaRPr kumimoji="1" lang="ja-JP" altLang="en-US" dirty="0"/>
          </a:p>
        </p:txBody>
      </p:sp>
      <p:sp>
        <p:nvSpPr>
          <p:cNvPr id="19" name="Text Box 1060">
            <a:extLst>
              <a:ext uri="{FF2B5EF4-FFF2-40B4-BE49-F238E27FC236}">
                <a16:creationId xmlns:a16="http://schemas.microsoft.com/office/drawing/2014/main" id="{5EB55812-D91F-47E8-A957-DDEF2C6063FF}"/>
              </a:ext>
            </a:extLst>
          </p:cNvPr>
          <p:cNvSpPr txBox="1">
            <a:spLocks noChangeArrowheads="1"/>
          </p:cNvSpPr>
          <p:nvPr userDrawn="1"/>
        </p:nvSpPr>
        <p:spPr bwMode="ltGray">
          <a:xfrm>
            <a:off x="172801" y="4558425"/>
            <a:ext cx="1260000" cy="1500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algn="ctr"/>
            <a:r>
              <a:rPr lang="en-US" altLang="ja-JP" sz="8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63336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Parties' Propriet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0B9BD6B0-63EE-4CE9-B9D5-FCCAF75941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489" y="142659"/>
            <a:ext cx="8295806" cy="29608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kumimoji="1" lang="en-US" altLang="ja-JP" dirty="0"/>
              <a:t>Subtitle</a:t>
            </a:r>
            <a:endParaRPr kumimoji="1" lang="ja-JP" altLang="en-US" dirty="0"/>
          </a:p>
        </p:txBody>
      </p:sp>
      <p:sp>
        <p:nvSpPr>
          <p:cNvPr id="15" name="スライド番号プレースホルダ 1">
            <a:extLst>
              <a:ext uri="{FF2B5EF4-FFF2-40B4-BE49-F238E27FC236}">
                <a16:creationId xmlns:a16="http://schemas.microsoft.com/office/drawing/2014/main" id="{C118FF61-476C-4D8C-8738-BB6A53A210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52294" y="142659"/>
            <a:ext cx="487029" cy="296083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69D336B1-B5EC-48A5-935B-D81154520191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  <p:sp>
        <p:nvSpPr>
          <p:cNvPr id="16" name="テキスト プレースホルダー 8">
            <a:extLst>
              <a:ext uri="{FF2B5EF4-FFF2-40B4-BE49-F238E27FC236}">
                <a16:creationId xmlns:a16="http://schemas.microsoft.com/office/drawing/2014/main" id="{73DAA729-967E-4336-826D-FFE2DFF2ED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221" y="683199"/>
            <a:ext cx="8582918" cy="3603456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/>
              <a:t>Body</a:t>
            </a:r>
            <a:endParaRPr kumimoji="1" lang="ja-JP" altLang="en-US" dirty="0"/>
          </a:p>
        </p:txBody>
      </p:sp>
      <p:sp>
        <p:nvSpPr>
          <p:cNvPr id="19" name="Text Box 1060">
            <a:extLst>
              <a:ext uri="{FF2B5EF4-FFF2-40B4-BE49-F238E27FC236}">
                <a16:creationId xmlns:a16="http://schemas.microsoft.com/office/drawing/2014/main" id="{5EB55812-D91F-47E8-A957-DDEF2C6063FF}"/>
              </a:ext>
            </a:extLst>
          </p:cNvPr>
          <p:cNvSpPr txBox="1">
            <a:spLocks noChangeArrowheads="1"/>
          </p:cNvSpPr>
          <p:nvPr userDrawn="1"/>
        </p:nvSpPr>
        <p:spPr bwMode="ltGray">
          <a:xfrm>
            <a:off x="172801" y="4558425"/>
            <a:ext cx="1440000" cy="2520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algn="ctr"/>
            <a:r>
              <a:rPr lang="en-US" altLang="ja-JP" sz="8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Third Parties' Proprietary</a:t>
            </a:r>
          </a:p>
          <a:p>
            <a:pPr algn="ctr"/>
            <a:r>
              <a:rPr lang="en-US" altLang="ja-JP" sz="8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&amp; Confidential</a:t>
            </a:r>
          </a:p>
        </p:txBody>
      </p:sp>
    </p:spTree>
    <p:extLst>
      <p:ext uri="{BB962C8B-B14F-4D97-AF65-F5344CB8AC3E}">
        <p14:creationId xmlns:p14="http://schemas.microsoft.com/office/powerpoint/2010/main" val="75219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Parties' Proprietary &amp; Strictly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0B9BD6B0-63EE-4CE9-B9D5-FCCAF75941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489" y="142659"/>
            <a:ext cx="8295806" cy="29608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kumimoji="1" lang="en-US" altLang="ja-JP" dirty="0"/>
              <a:t>Subtitle</a:t>
            </a:r>
            <a:endParaRPr kumimoji="1" lang="ja-JP" altLang="en-US" dirty="0"/>
          </a:p>
        </p:txBody>
      </p:sp>
      <p:sp>
        <p:nvSpPr>
          <p:cNvPr id="15" name="スライド番号プレースホルダ 1">
            <a:extLst>
              <a:ext uri="{FF2B5EF4-FFF2-40B4-BE49-F238E27FC236}">
                <a16:creationId xmlns:a16="http://schemas.microsoft.com/office/drawing/2014/main" id="{C118FF61-476C-4D8C-8738-BB6A53A210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52294" y="142659"/>
            <a:ext cx="487029" cy="296083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69D336B1-B5EC-48A5-935B-D81154520191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  <p:sp>
        <p:nvSpPr>
          <p:cNvPr id="16" name="テキスト プレースホルダー 8">
            <a:extLst>
              <a:ext uri="{FF2B5EF4-FFF2-40B4-BE49-F238E27FC236}">
                <a16:creationId xmlns:a16="http://schemas.microsoft.com/office/drawing/2014/main" id="{73DAA729-967E-4336-826D-FFE2DFF2ED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221" y="683199"/>
            <a:ext cx="8582918" cy="3603456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/>
              <a:t>Body</a:t>
            </a:r>
            <a:endParaRPr kumimoji="1" lang="ja-JP" altLang="en-US" dirty="0"/>
          </a:p>
        </p:txBody>
      </p:sp>
      <p:sp>
        <p:nvSpPr>
          <p:cNvPr id="19" name="Text Box 1060">
            <a:extLst>
              <a:ext uri="{FF2B5EF4-FFF2-40B4-BE49-F238E27FC236}">
                <a16:creationId xmlns:a16="http://schemas.microsoft.com/office/drawing/2014/main" id="{5EB55812-D91F-47E8-A957-DDEF2C6063FF}"/>
              </a:ext>
            </a:extLst>
          </p:cNvPr>
          <p:cNvSpPr txBox="1">
            <a:spLocks noChangeArrowheads="1"/>
          </p:cNvSpPr>
          <p:nvPr userDrawn="1"/>
        </p:nvSpPr>
        <p:spPr bwMode="ltGray">
          <a:xfrm>
            <a:off x="172801" y="4558425"/>
            <a:ext cx="1440000" cy="2520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algn="ctr"/>
            <a:r>
              <a:rPr lang="en-US" altLang="ja-JP" sz="8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Third Parties' Proprietary</a:t>
            </a:r>
          </a:p>
          <a:p>
            <a:pPr algn="ctr"/>
            <a:r>
              <a:rPr lang="en-US" altLang="ja-JP" sz="8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&amp; 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002805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place 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7766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タイトル 1">
            <a:extLst>
              <a:ext uri="{FF2B5EF4-FFF2-40B4-BE49-F238E27FC236}">
                <a16:creationId xmlns:a16="http://schemas.microsoft.com/office/drawing/2014/main" id="{9CE896C1-2C93-47D1-877C-9F11122B66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080000"/>
            <a:ext cx="8424000" cy="43200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rPr kumimoji="1" lang="en-US" altLang="ja-JP" dirty="0"/>
              <a:t>Title	</a:t>
            </a:r>
            <a:endParaRPr kumimoji="1" lang="ja-JP" altLang="en-US" dirty="0"/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5F17CABC-C10E-40AF-A173-7367417B5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9639" y="1619455"/>
            <a:ext cx="8424000" cy="877747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 err="1"/>
              <a:t>Name,Dept</a:t>
            </a:r>
            <a:r>
              <a:rPr kumimoji="1" lang="en-US" altLang="ja-JP" dirty="0"/>
              <a:t>.</a:t>
            </a:r>
            <a:endParaRPr kumimoji="1" lang="ja-JP" altLang="en-US" dirty="0"/>
          </a:p>
        </p:txBody>
      </p:sp>
      <p:sp>
        <p:nvSpPr>
          <p:cNvPr id="18" name="テキスト プレースホルダー 8">
            <a:extLst>
              <a:ext uri="{FF2B5EF4-FFF2-40B4-BE49-F238E27FC236}">
                <a16:creationId xmlns:a16="http://schemas.microsoft.com/office/drawing/2014/main" id="{0A10F49E-3E87-4A8E-9162-EA72688B8B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9639" y="2497203"/>
            <a:ext cx="8424000" cy="277294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/>
              <a:t>Date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8164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060">
            <a:extLst>
              <a:ext uri="{FF2B5EF4-FFF2-40B4-BE49-F238E27FC236}">
                <a16:creationId xmlns:a16="http://schemas.microsoft.com/office/drawing/2014/main" id="{DB215AD7-EEF4-46F7-A014-747A9E1CFA0A}"/>
              </a:ext>
            </a:extLst>
          </p:cNvPr>
          <p:cNvSpPr txBox="1">
            <a:spLocks noChangeArrowheads="1"/>
          </p:cNvSpPr>
          <p:nvPr userDrawn="1"/>
        </p:nvSpPr>
        <p:spPr bwMode="ltGray">
          <a:xfrm>
            <a:off x="8090666" y="140501"/>
            <a:ext cx="900000" cy="1500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algn="ctr"/>
            <a:r>
              <a:rPr lang="en-US" altLang="ja-JP" sz="8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Confidential</a:t>
            </a:r>
          </a:p>
        </p:txBody>
      </p:sp>
      <p:sp>
        <p:nvSpPr>
          <p:cNvPr id="16" name="タイトル 1">
            <a:extLst>
              <a:ext uri="{FF2B5EF4-FFF2-40B4-BE49-F238E27FC236}">
                <a16:creationId xmlns:a16="http://schemas.microsoft.com/office/drawing/2014/main" id="{9CE896C1-2C93-47D1-877C-9F11122B66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080000"/>
            <a:ext cx="8424000" cy="43200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rPr kumimoji="1" lang="en-US" altLang="ja-JP" dirty="0"/>
              <a:t>Title	</a:t>
            </a:r>
            <a:endParaRPr kumimoji="1" lang="ja-JP" altLang="en-US" dirty="0"/>
          </a:p>
        </p:txBody>
      </p:sp>
      <p:sp>
        <p:nvSpPr>
          <p:cNvPr id="17" name="テキスト プレースホルダー 8">
            <a:extLst>
              <a:ext uri="{FF2B5EF4-FFF2-40B4-BE49-F238E27FC236}">
                <a16:creationId xmlns:a16="http://schemas.microsoft.com/office/drawing/2014/main" id="{5F17CABC-C10E-40AF-A173-7367417B5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9639" y="1619455"/>
            <a:ext cx="8424000" cy="877747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 err="1"/>
              <a:t>Name,Dept</a:t>
            </a:r>
            <a:r>
              <a:rPr kumimoji="1" lang="en-US" altLang="ja-JP" dirty="0"/>
              <a:t>.</a:t>
            </a:r>
            <a:endParaRPr kumimoji="1" lang="ja-JP" altLang="en-US" dirty="0"/>
          </a:p>
        </p:txBody>
      </p:sp>
      <p:sp>
        <p:nvSpPr>
          <p:cNvPr id="19" name="テキスト プレースホルダー 8">
            <a:extLst>
              <a:ext uri="{FF2B5EF4-FFF2-40B4-BE49-F238E27FC236}">
                <a16:creationId xmlns:a16="http://schemas.microsoft.com/office/drawing/2014/main" id="{0A10F49E-3E87-4A8E-9162-EA72688B8B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9639" y="2497203"/>
            <a:ext cx="8424000" cy="277294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/>
              <a:t>Date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2422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 Us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060">
            <a:extLst>
              <a:ext uri="{FF2B5EF4-FFF2-40B4-BE49-F238E27FC236}">
                <a16:creationId xmlns:a16="http://schemas.microsoft.com/office/drawing/2014/main" id="{DB215AD7-EEF4-46F7-A014-747A9E1CFA0A}"/>
              </a:ext>
            </a:extLst>
          </p:cNvPr>
          <p:cNvSpPr txBox="1">
            <a:spLocks noChangeArrowheads="1"/>
          </p:cNvSpPr>
          <p:nvPr userDrawn="1"/>
        </p:nvSpPr>
        <p:spPr bwMode="ltGray">
          <a:xfrm>
            <a:off x="7918728" y="140501"/>
            <a:ext cx="1080000" cy="1500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algn="ctr"/>
            <a:r>
              <a:rPr lang="en-US" altLang="ja-JP" sz="8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Internal Use Only</a:t>
            </a:r>
          </a:p>
        </p:txBody>
      </p:sp>
      <p:sp>
        <p:nvSpPr>
          <p:cNvPr id="16" name="タイトル 1">
            <a:extLst>
              <a:ext uri="{FF2B5EF4-FFF2-40B4-BE49-F238E27FC236}">
                <a16:creationId xmlns:a16="http://schemas.microsoft.com/office/drawing/2014/main" id="{9CE896C1-2C93-47D1-877C-9F11122B66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080000"/>
            <a:ext cx="8424000" cy="43200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rPr kumimoji="1" lang="en-US" altLang="ja-JP" dirty="0"/>
              <a:t>Title	</a:t>
            </a:r>
            <a:endParaRPr kumimoji="1" lang="ja-JP" altLang="en-US" dirty="0"/>
          </a:p>
        </p:txBody>
      </p:sp>
      <p:sp>
        <p:nvSpPr>
          <p:cNvPr id="17" name="テキスト プレースホルダー 8">
            <a:extLst>
              <a:ext uri="{FF2B5EF4-FFF2-40B4-BE49-F238E27FC236}">
                <a16:creationId xmlns:a16="http://schemas.microsoft.com/office/drawing/2014/main" id="{5F17CABC-C10E-40AF-A173-7367417B5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9639" y="1619455"/>
            <a:ext cx="8424000" cy="877747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 err="1"/>
              <a:t>Name,Dept</a:t>
            </a:r>
            <a:r>
              <a:rPr kumimoji="1" lang="en-US" altLang="ja-JP" dirty="0"/>
              <a:t>.</a:t>
            </a:r>
            <a:endParaRPr kumimoji="1" lang="ja-JP" altLang="en-US" dirty="0"/>
          </a:p>
        </p:txBody>
      </p:sp>
      <p:sp>
        <p:nvSpPr>
          <p:cNvPr id="19" name="テキスト プレースホルダー 8">
            <a:extLst>
              <a:ext uri="{FF2B5EF4-FFF2-40B4-BE49-F238E27FC236}">
                <a16:creationId xmlns:a16="http://schemas.microsoft.com/office/drawing/2014/main" id="{0A10F49E-3E87-4A8E-9162-EA72688B8B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9639" y="2497203"/>
            <a:ext cx="8424000" cy="277294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/>
              <a:t>Date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3756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ictly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060">
            <a:extLst>
              <a:ext uri="{FF2B5EF4-FFF2-40B4-BE49-F238E27FC236}">
                <a16:creationId xmlns:a16="http://schemas.microsoft.com/office/drawing/2014/main" id="{DB215AD7-EEF4-46F7-A014-747A9E1CFA0A}"/>
              </a:ext>
            </a:extLst>
          </p:cNvPr>
          <p:cNvSpPr txBox="1">
            <a:spLocks noChangeArrowheads="1"/>
          </p:cNvSpPr>
          <p:nvPr userDrawn="1"/>
        </p:nvSpPr>
        <p:spPr bwMode="ltGray">
          <a:xfrm>
            <a:off x="7746789" y="140501"/>
            <a:ext cx="1260000" cy="1500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algn="ctr"/>
            <a:r>
              <a:rPr lang="en-US" altLang="ja-JP" sz="8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Strictly Confidential</a:t>
            </a:r>
          </a:p>
        </p:txBody>
      </p:sp>
      <p:sp>
        <p:nvSpPr>
          <p:cNvPr id="16" name="タイトル 1">
            <a:extLst>
              <a:ext uri="{FF2B5EF4-FFF2-40B4-BE49-F238E27FC236}">
                <a16:creationId xmlns:a16="http://schemas.microsoft.com/office/drawing/2014/main" id="{9CE896C1-2C93-47D1-877C-9F11122B66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080000"/>
            <a:ext cx="8424000" cy="43200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rPr kumimoji="1" lang="en-US" altLang="ja-JP" dirty="0"/>
              <a:t>Title	</a:t>
            </a:r>
            <a:endParaRPr kumimoji="1" lang="ja-JP" altLang="en-US" dirty="0"/>
          </a:p>
        </p:txBody>
      </p:sp>
      <p:sp>
        <p:nvSpPr>
          <p:cNvPr id="17" name="テキスト プレースホルダー 8">
            <a:extLst>
              <a:ext uri="{FF2B5EF4-FFF2-40B4-BE49-F238E27FC236}">
                <a16:creationId xmlns:a16="http://schemas.microsoft.com/office/drawing/2014/main" id="{5F17CABC-C10E-40AF-A173-7367417B5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9639" y="1619455"/>
            <a:ext cx="8424000" cy="877747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 err="1"/>
              <a:t>Name,Dept</a:t>
            </a:r>
            <a:r>
              <a:rPr kumimoji="1" lang="en-US" altLang="ja-JP" dirty="0"/>
              <a:t>.</a:t>
            </a:r>
            <a:endParaRPr kumimoji="1" lang="ja-JP" altLang="en-US" dirty="0"/>
          </a:p>
        </p:txBody>
      </p:sp>
      <p:sp>
        <p:nvSpPr>
          <p:cNvPr id="19" name="テキスト プレースホルダー 8">
            <a:extLst>
              <a:ext uri="{FF2B5EF4-FFF2-40B4-BE49-F238E27FC236}">
                <a16:creationId xmlns:a16="http://schemas.microsoft.com/office/drawing/2014/main" id="{0A10F49E-3E87-4A8E-9162-EA72688B8B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9639" y="2497203"/>
            <a:ext cx="8424000" cy="277294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/>
              <a:t>Date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9261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Parties' Propriet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060">
            <a:extLst>
              <a:ext uri="{FF2B5EF4-FFF2-40B4-BE49-F238E27FC236}">
                <a16:creationId xmlns:a16="http://schemas.microsoft.com/office/drawing/2014/main" id="{DB215AD7-EEF4-46F7-A014-747A9E1CFA0A}"/>
              </a:ext>
            </a:extLst>
          </p:cNvPr>
          <p:cNvSpPr txBox="1">
            <a:spLocks noChangeArrowheads="1"/>
          </p:cNvSpPr>
          <p:nvPr userDrawn="1"/>
        </p:nvSpPr>
        <p:spPr bwMode="ltGray">
          <a:xfrm>
            <a:off x="7567033" y="140501"/>
            <a:ext cx="1440000" cy="2520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algn="ctr"/>
            <a:r>
              <a:rPr lang="en-US" altLang="ja-JP" sz="8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Third Parties' Proprietary</a:t>
            </a:r>
          </a:p>
          <a:p>
            <a:pPr algn="ctr"/>
            <a:r>
              <a:rPr lang="en-US" altLang="ja-JP" sz="8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&amp; Confidential</a:t>
            </a:r>
          </a:p>
        </p:txBody>
      </p:sp>
      <p:sp>
        <p:nvSpPr>
          <p:cNvPr id="16" name="タイトル 1">
            <a:extLst>
              <a:ext uri="{FF2B5EF4-FFF2-40B4-BE49-F238E27FC236}">
                <a16:creationId xmlns:a16="http://schemas.microsoft.com/office/drawing/2014/main" id="{9CE896C1-2C93-47D1-877C-9F11122B66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080000"/>
            <a:ext cx="8424000" cy="43200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rPr kumimoji="1" lang="en-US" altLang="ja-JP" dirty="0"/>
              <a:t>Title	</a:t>
            </a:r>
            <a:endParaRPr kumimoji="1" lang="ja-JP" altLang="en-US" dirty="0"/>
          </a:p>
        </p:txBody>
      </p:sp>
      <p:sp>
        <p:nvSpPr>
          <p:cNvPr id="17" name="テキスト プレースホルダー 8">
            <a:extLst>
              <a:ext uri="{FF2B5EF4-FFF2-40B4-BE49-F238E27FC236}">
                <a16:creationId xmlns:a16="http://schemas.microsoft.com/office/drawing/2014/main" id="{5F17CABC-C10E-40AF-A173-7367417B5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9639" y="1619455"/>
            <a:ext cx="8424000" cy="877747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 err="1"/>
              <a:t>Name,Dept</a:t>
            </a:r>
            <a:r>
              <a:rPr kumimoji="1" lang="en-US" altLang="ja-JP" dirty="0"/>
              <a:t>.</a:t>
            </a:r>
            <a:endParaRPr kumimoji="1" lang="ja-JP" altLang="en-US" dirty="0"/>
          </a:p>
        </p:txBody>
      </p:sp>
      <p:sp>
        <p:nvSpPr>
          <p:cNvPr id="19" name="テキスト プレースホルダー 8">
            <a:extLst>
              <a:ext uri="{FF2B5EF4-FFF2-40B4-BE49-F238E27FC236}">
                <a16:creationId xmlns:a16="http://schemas.microsoft.com/office/drawing/2014/main" id="{0A10F49E-3E87-4A8E-9162-EA72688B8B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9639" y="2497203"/>
            <a:ext cx="8424000" cy="277294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/>
              <a:t>Date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45408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Parties' Proprietary &amp; Strictly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060">
            <a:extLst>
              <a:ext uri="{FF2B5EF4-FFF2-40B4-BE49-F238E27FC236}">
                <a16:creationId xmlns:a16="http://schemas.microsoft.com/office/drawing/2014/main" id="{DB215AD7-EEF4-46F7-A014-747A9E1CFA0A}"/>
              </a:ext>
            </a:extLst>
          </p:cNvPr>
          <p:cNvSpPr txBox="1">
            <a:spLocks noChangeArrowheads="1"/>
          </p:cNvSpPr>
          <p:nvPr userDrawn="1"/>
        </p:nvSpPr>
        <p:spPr bwMode="ltGray">
          <a:xfrm>
            <a:off x="7567033" y="140501"/>
            <a:ext cx="1440000" cy="2520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algn="ctr"/>
            <a:r>
              <a:rPr lang="en-US" altLang="ja-JP" sz="8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Third Parties' Proprietary</a:t>
            </a:r>
          </a:p>
          <a:p>
            <a:pPr algn="ctr"/>
            <a:r>
              <a:rPr lang="en-US" altLang="ja-JP" sz="8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&amp; Strictly Confidential</a:t>
            </a:r>
          </a:p>
        </p:txBody>
      </p:sp>
      <p:sp>
        <p:nvSpPr>
          <p:cNvPr id="16" name="タイトル 1">
            <a:extLst>
              <a:ext uri="{FF2B5EF4-FFF2-40B4-BE49-F238E27FC236}">
                <a16:creationId xmlns:a16="http://schemas.microsoft.com/office/drawing/2014/main" id="{9CE896C1-2C93-47D1-877C-9F11122B66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080000"/>
            <a:ext cx="8424000" cy="43200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rPr kumimoji="1" lang="en-US" altLang="ja-JP" dirty="0"/>
              <a:t>Title	</a:t>
            </a:r>
            <a:endParaRPr kumimoji="1" lang="ja-JP" altLang="en-US" dirty="0"/>
          </a:p>
        </p:txBody>
      </p:sp>
      <p:sp>
        <p:nvSpPr>
          <p:cNvPr id="17" name="テキスト プレースホルダー 8">
            <a:extLst>
              <a:ext uri="{FF2B5EF4-FFF2-40B4-BE49-F238E27FC236}">
                <a16:creationId xmlns:a16="http://schemas.microsoft.com/office/drawing/2014/main" id="{5F17CABC-C10E-40AF-A173-7367417B5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9639" y="1619455"/>
            <a:ext cx="8424000" cy="877747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 err="1"/>
              <a:t>Name,Dept</a:t>
            </a:r>
            <a:r>
              <a:rPr kumimoji="1" lang="en-US" altLang="ja-JP" dirty="0"/>
              <a:t>.</a:t>
            </a:r>
            <a:endParaRPr kumimoji="1" lang="ja-JP" altLang="en-US" dirty="0"/>
          </a:p>
        </p:txBody>
      </p:sp>
      <p:sp>
        <p:nvSpPr>
          <p:cNvPr id="19" name="テキスト プレースホルダー 8">
            <a:extLst>
              <a:ext uri="{FF2B5EF4-FFF2-40B4-BE49-F238E27FC236}">
                <a16:creationId xmlns:a16="http://schemas.microsoft.com/office/drawing/2014/main" id="{0A10F49E-3E87-4A8E-9162-EA72688B8B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9639" y="2497203"/>
            <a:ext cx="8424000" cy="277294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400">
                <a:latin typeface="+mj-ea"/>
                <a:ea typeface="+mj-ea"/>
              </a:defRPr>
            </a:lvl3pPr>
            <a:lvl4pPr>
              <a:defRPr sz="1400">
                <a:latin typeface="+mj-ea"/>
                <a:ea typeface="+mj-ea"/>
              </a:defRPr>
            </a:lvl4pPr>
            <a:lvl5pPr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kumimoji="1" lang="en-US" altLang="ja-JP" dirty="0"/>
              <a:t>Date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94351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logo_100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1F2CF83-F8A0-42CD-BA16-EDF7EA2831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771638" y="1935772"/>
            <a:ext cx="3600000" cy="127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660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97035C10-B281-4C37-8C2F-BCC375324F6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4305" y="4837785"/>
            <a:ext cx="4435814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altLang="ja-JP" sz="700" dirty="0">
                <a:ea typeface="メイリオ" pitchFamily="50" charset="-128"/>
              </a:rPr>
              <a:t>©2020 </a:t>
            </a:r>
            <a:r>
              <a:rPr lang="es-ES" altLang="ja-JP" sz="700" dirty="0">
                <a:ea typeface="メイリオ" pitchFamily="50" charset="-128"/>
              </a:rPr>
              <a:t>Korea Nitto Optical Co., Ltd.</a:t>
            </a:r>
            <a:r>
              <a:rPr lang="en-US" altLang="ja-JP" sz="700" dirty="0">
                <a:ea typeface="メイリオ" pitchFamily="50" charset="-128"/>
              </a:rPr>
              <a:t> All Rights Reserved.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8F47D17D-CF0B-4908-A29B-C1B70530193D}"/>
              </a:ext>
            </a:extLst>
          </p:cNvPr>
          <p:cNvCxnSpPr/>
          <p:nvPr userDrawn="1"/>
        </p:nvCxnSpPr>
        <p:spPr>
          <a:xfrm>
            <a:off x="0" y="4412811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1F427E4C-9F1C-4CDB-9F89-3AF9967D530D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7748516" y="4563188"/>
            <a:ext cx="1222683" cy="432000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90DD3A0-3D7C-4EEE-9C85-2696D18AEE68}"/>
              </a:ext>
            </a:extLst>
          </p:cNvPr>
          <p:cNvGrpSpPr/>
          <p:nvPr userDrawn="1"/>
        </p:nvGrpSpPr>
        <p:grpSpPr>
          <a:xfrm>
            <a:off x="0" y="0"/>
            <a:ext cx="356489" cy="585326"/>
            <a:chOff x="0" y="0"/>
            <a:chExt cx="356489" cy="585326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5275B8AA-6076-48B4-9496-4483FAAE3AF3}"/>
                </a:ext>
              </a:extLst>
            </p:cNvPr>
            <p:cNvSpPr/>
            <p:nvPr userDrawn="1"/>
          </p:nvSpPr>
          <p:spPr>
            <a:xfrm>
              <a:off x="0" y="0"/>
              <a:ext cx="274220" cy="585326"/>
            </a:xfrm>
            <a:prstGeom prst="rect">
              <a:avLst/>
            </a:prstGeom>
            <a:solidFill>
              <a:srgbClr val="171C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192345FB-63A5-4654-988B-02D81676C06F}"/>
                </a:ext>
              </a:extLst>
            </p:cNvPr>
            <p:cNvSpPr/>
            <p:nvPr userDrawn="1"/>
          </p:nvSpPr>
          <p:spPr>
            <a:xfrm>
              <a:off x="274436" y="0"/>
              <a:ext cx="82053" cy="585326"/>
            </a:xfrm>
            <a:prstGeom prst="rect">
              <a:avLst/>
            </a:prstGeom>
            <a:solidFill>
              <a:srgbClr val="D226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8" name="スライド番号プレースホルダ 1">
            <a:extLst>
              <a:ext uri="{FF2B5EF4-FFF2-40B4-BE49-F238E27FC236}">
                <a16:creationId xmlns:a16="http://schemas.microsoft.com/office/drawing/2014/main" id="{07C93FF4-EC78-4551-BFF1-6BB375F89E1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8652294" y="142659"/>
            <a:ext cx="487029" cy="296083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69D336B1-B5EC-48A5-935B-D81154520191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80490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2pPr>
      <a:lvl3pPr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3pPr>
      <a:lvl4pPr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4pPr>
      <a:lvl5pPr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2378EDCF-4CE9-4FCD-B5D2-B31BE2C0B3E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929809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700" dirty="0">
                <a:ea typeface="メイリオ" pitchFamily="50" charset="-128"/>
              </a:rPr>
              <a:t> ©2020 </a:t>
            </a:r>
            <a:r>
              <a:rPr lang="es-ES" altLang="ja-JP" sz="700" dirty="0">
                <a:ea typeface="メイリオ" pitchFamily="50" charset="-128"/>
              </a:rPr>
              <a:t>Korea Nitto Optical Co., Ltd.</a:t>
            </a:r>
            <a:r>
              <a:rPr lang="en-US" altLang="ja-JP" sz="700" dirty="0">
                <a:ea typeface="メイリオ" pitchFamily="50" charset="-128"/>
              </a:rPr>
              <a:t> All Rights Reserved.</a:t>
            </a:r>
          </a:p>
          <a:p>
            <a:pPr algn="ctr"/>
            <a:endParaRPr lang="en-US" altLang="ja-JP" sz="700" dirty="0">
              <a:ea typeface="メイリオ" pitchFamily="50" charset="-128"/>
            </a:endParaRP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DBCF86D5-BF5F-4888-82AA-A67B819ADD56}"/>
              </a:ext>
            </a:extLst>
          </p:cNvPr>
          <p:cNvCxnSpPr/>
          <p:nvPr userDrawn="1"/>
        </p:nvCxnSpPr>
        <p:spPr>
          <a:xfrm>
            <a:off x="0" y="4929809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4C1C693B-973E-4178-B571-B98C3CC54F4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3851639" y="4123730"/>
            <a:ext cx="1439998" cy="508782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346CBDA-3CB3-4423-B81E-D4E31EBCCC11}"/>
              </a:ext>
            </a:extLst>
          </p:cNvPr>
          <p:cNvGrpSpPr/>
          <p:nvPr userDrawn="1"/>
        </p:nvGrpSpPr>
        <p:grpSpPr>
          <a:xfrm>
            <a:off x="0" y="1003337"/>
            <a:ext cx="356489" cy="585326"/>
            <a:chOff x="0" y="1003337"/>
            <a:chExt cx="356489" cy="585326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350A8085-16B4-48E5-AD58-5195F9E0977F}"/>
                </a:ext>
              </a:extLst>
            </p:cNvPr>
            <p:cNvSpPr/>
            <p:nvPr userDrawn="1"/>
          </p:nvSpPr>
          <p:spPr>
            <a:xfrm>
              <a:off x="0" y="1003337"/>
              <a:ext cx="274220" cy="585326"/>
            </a:xfrm>
            <a:prstGeom prst="rect">
              <a:avLst/>
            </a:prstGeom>
            <a:solidFill>
              <a:srgbClr val="171C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7ABB6067-BC66-4755-A4A3-FB330EC7C9EB}"/>
                </a:ext>
              </a:extLst>
            </p:cNvPr>
            <p:cNvSpPr/>
            <p:nvPr userDrawn="1"/>
          </p:nvSpPr>
          <p:spPr>
            <a:xfrm>
              <a:off x="274436" y="1003337"/>
              <a:ext cx="82053" cy="585326"/>
            </a:xfrm>
            <a:prstGeom prst="rect">
              <a:avLst/>
            </a:prstGeom>
            <a:solidFill>
              <a:srgbClr val="D226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9135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29" r:id="rId2"/>
    <p:sldLayoutId id="2147483731" r:id="rId3"/>
    <p:sldLayoutId id="2147483738" r:id="rId4"/>
    <p:sldLayoutId id="2147483740" r:id="rId5"/>
    <p:sldLayoutId id="2147483742" r:id="rId6"/>
    <p:sldLayoutId id="2147483744" r:id="rId7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2pPr>
      <a:lvl3pPr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3pPr>
      <a:lvl4pPr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4pPr>
      <a:lvl5pPr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30CA8AF-CC85-41ED-86A8-79CEE3BCBF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771638" y="1935772"/>
            <a:ext cx="3600000" cy="127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693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2pPr>
      <a:lvl3pPr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3pPr>
      <a:lvl4pPr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4pPr>
      <a:lvl5pPr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  <a:ea typeface="メイリオ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D927705A-B49C-4655-AEEC-6139609B1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MOB </a:t>
            </a:r>
            <a:r>
              <a:rPr kumimoji="1" lang="ko-KR" altLang="en-US" dirty="0"/>
              <a:t>안전제안제도란</a:t>
            </a:r>
            <a:r>
              <a:rPr kumimoji="1" lang="en-US" altLang="ko-KR" dirty="0"/>
              <a:t>?</a:t>
            </a:r>
            <a:r>
              <a:rPr kumimoji="1" lang="ko-KR" altLang="en-US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79711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A52961A-A547-4B38-ACF0-ADE3FC6DF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Ⅰ. MOB </a:t>
            </a:r>
            <a:r>
              <a:rPr kumimoji="1" lang="ko-KR" altLang="en-US" dirty="0"/>
              <a:t>안전제안제도란</a:t>
            </a:r>
            <a:r>
              <a:rPr kumimoji="1" lang="en-US" altLang="ko-KR" dirty="0"/>
              <a:t>?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F026263-A791-41A5-B3A4-B6F67AE316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336B1-B5EC-48A5-935B-D81154520191}" type="slidenum">
              <a:rPr lang="en-US" altLang="ja-JP" smtClean="0"/>
              <a:pPr/>
              <a:t>1</a:t>
            </a:fld>
            <a:endParaRPr lang="en-US" altLang="ja-JP" dirty="0"/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86F0BCAF-2AB7-481F-888C-99355C969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242" y="658265"/>
            <a:ext cx="8610566" cy="3282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9pPr>
          </a:lstStyle>
          <a:p>
            <a:pPr>
              <a:spcBef>
                <a:spcPts val="600"/>
              </a:spcBef>
              <a:buNone/>
            </a:pP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목적</a:t>
            </a:r>
            <a:endParaRPr lang="en-US" altLang="ko-KR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ts val="600"/>
              </a:spcBef>
              <a:buNone/>
            </a:pP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온라인 시스템으로 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임직원들이 시간과 장소에 관계없이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안전에 대한 의견을 제안하고 참여할 수 있는 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소통 창구의 기능을 극대화</a:t>
            </a:r>
            <a:endParaRPr lang="en-US" altLang="ko-KR" sz="11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ts val="600"/>
              </a:spcBef>
              <a:buNone/>
            </a:pPr>
            <a:r>
              <a:rPr lang="en-US" altLang="ko-KR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하고자 함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노사협의회 통해 협의된 사항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spcBef>
                <a:spcPts val="600"/>
              </a:spcBef>
              <a:buNone/>
            </a:pPr>
            <a:endParaRPr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ts val="600"/>
              </a:spcBef>
              <a:buNone/>
            </a:pP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현황</a:t>
            </a:r>
            <a:endParaRPr lang="en-US" altLang="ko-KR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ts val="600"/>
              </a:spcBef>
              <a:buNone/>
            </a:pP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오프라인으로 </a:t>
            </a: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안전제안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접수제도를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운영하고 있으나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활성화가 되지 않고 있음</a:t>
            </a:r>
            <a:endParaRPr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ts val="600"/>
              </a:spcBef>
              <a:buNone/>
            </a:pPr>
            <a:endParaRPr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ts val="600"/>
              </a:spcBef>
              <a:buNone/>
            </a:pP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개선방안</a:t>
            </a:r>
            <a:endParaRPr lang="en-US" altLang="ko-KR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ts val="600"/>
              </a:spcBef>
              <a:buNone/>
            </a:pP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ts val="600"/>
              </a:spcBef>
              <a:buNone/>
            </a:pP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6" name="모서리가 둥근 직사각형 10">
            <a:extLst>
              <a:ext uri="{FF2B5EF4-FFF2-40B4-BE49-F238E27FC236}">
                <a16:creationId xmlns:a16="http://schemas.microsoft.com/office/drawing/2014/main" id="{719D6115-D4EF-40F3-BA7C-0FF58CCCAA49}"/>
              </a:ext>
            </a:extLst>
          </p:cNvPr>
          <p:cNvSpPr/>
          <p:nvPr/>
        </p:nvSpPr>
        <p:spPr bwMode="auto">
          <a:xfrm>
            <a:off x="563929" y="2621785"/>
            <a:ext cx="1131727" cy="756356"/>
          </a:xfrm>
          <a:prstGeom prst="roundRect">
            <a:avLst>
              <a:gd name="adj" fmla="val 6756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lnSpc>
                <a:spcPct val="150000"/>
              </a:lnSpc>
              <a:defRPr/>
            </a:pPr>
            <a:r>
              <a:rPr lang="ko-KR" altLang="en-US" sz="1100" b="1" dirty="0" err="1">
                <a:solidFill>
                  <a:schemeClr val="tx1"/>
                </a:solidFill>
                <a:latin typeface="+mn-ea"/>
              </a:rPr>
              <a:t>스마트워킹</a:t>
            </a:r>
            <a:endParaRPr lang="en-US" altLang="ko-KR" sz="1100" b="1" dirty="0">
              <a:solidFill>
                <a:schemeClr val="tx1"/>
              </a:solidFill>
              <a:latin typeface="+mn-ea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en-US" altLang="ko-KR" sz="105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신속한 피드백</a:t>
            </a:r>
            <a:r>
              <a:rPr lang="en-US" altLang="ko-KR" sz="1050" b="1" dirty="0">
                <a:solidFill>
                  <a:schemeClr val="tx1"/>
                </a:solidFill>
                <a:latin typeface="+mn-ea"/>
              </a:rPr>
              <a:t>)</a:t>
            </a:r>
          </a:p>
        </p:txBody>
      </p:sp>
      <p:sp>
        <p:nvSpPr>
          <p:cNvPr id="9" name="모서리가 둥근 직사각형 11">
            <a:extLst>
              <a:ext uri="{FF2B5EF4-FFF2-40B4-BE49-F238E27FC236}">
                <a16:creationId xmlns:a16="http://schemas.microsoft.com/office/drawing/2014/main" id="{21505F65-25D1-4752-84FF-D9AA88D7BA80}"/>
              </a:ext>
            </a:extLst>
          </p:cNvPr>
          <p:cNvSpPr/>
          <p:nvPr/>
        </p:nvSpPr>
        <p:spPr bwMode="auto">
          <a:xfrm>
            <a:off x="537661" y="3643523"/>
            <a:ext cx="1131727" cy="756356"/>
          </a:xfrm>
          <a:prstGeom prst="roundRect">
            <a:avLst>
              <a:gd name="adj" fmla="val 6756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lnSpc>
                <a:spcPct val="150000"/>
              </a:lnSpc>
              <a:defRPr/>
            </a:pPr>
            <a:r>
              <a:rPr lang="ko-KR" altLang="en-US" sz="1100" b="1">
                <a:solidFill>
                  <a:schemeClr val="tx1"/>
                </a:solidFill>
                <a:latin typeface="+mn-ea"/>
              </a:rPr>
              <a:t>익명성 보장</a:t>
            </a:r>
            <a:endParaRPr lang="en-US" altLang="ko-KR" sz="1100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모서리가 둥근 직사각형 12">
            <a:extLst>
              <a:ext uri="{FF2B5EF4-FFF2-40B4-BE49-F238E27FC236}">
                <a16:creationId xmlns:a16="http://schemas.microsoft.com/office/drawing/2014/main" id="{D2AC456E-5724-4231-A5DA-69BBAD6AB2C4}"/>
              </a:ext>
            </a:extLst>
          </p:cNvPr>
          <p:cNvSpPr/>
          <p:nvPr/>
        </p:nvSpPr>
        <p:spPr bwMode="auto">
          <a:xfrm>
            <a:off x="2000611" y="2621785"/>
            <a:ext cx="4510236" cy="756356"/>
          </a:xfrm>
          <a:prstGeom prst="roundRect">
            <a:avLst>
              <a:gd name="adj" fmla="val 6756"/>
            </a:avLst>
          </a:prstGeom>
          <a:solidFill>
            <a:srgbClr val="0D179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lnSpc>
                <a:spcPct val="150000"/>
              </a:lnSpc>
              <a:defRPr/>
            </a:pPr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1. </a:t>
            </a:r>
            <a:r>
              <a:rPr lang="ko-KR" altLang="en-US" sz="1100" b="1" strike="sngStrike" dirty="0">
                <a:solidFill>
                  <a:schemeClr val="bg1"/>
                </a:solidFill>
                <a:latin typeface="+mn-ea"/>
              </a:rPr>
              <a:t>오프라인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▶ </a:t>
            </a:r>
            <a:r>
              <a:rPr lang="ko-KR" altLang="en-US" sz="1100" b="1" u="sng" dirty="0">
                <a:solidFill>
                  <a:schemeClr val="bg1"/>
                </a:solidFill>
                <a:latin typeface="+mn-ea"/>
              </a:rPr>
              <a:t>사내 인트라넷 </a:t>
            </a:r>
            <a:r>
              <a:rPr lang="en-US" altLang="ko-KR" sz="1100" b="1" u="sng" dirty="0">
                <a:solidFill>
                  <a:schemeClr val="bg1"/>
                </a:solidFill>
                <a:latin typeface="+mn-ea"/>
              </a:rPr>
              <a:t>(</a:t>
            </a:r>
            <a:r>
              <a:rPr lang="ko-KR" altLang="en-US" sz="1100" b="1" u="sng" dirty="0">
                <a:solidFill>
                  <a:schemeClr val="bg1"/>
                </a:solidFill>
                <a:latin typeface="+mn-ea"/>
              </a:rPr>
              <a:t>모바일 접속 가능</a:t>
            </a:r>
            <a:r>
              <a:rPr lang="en-US" altLang="ko-KR" sz="1100" b="1" u="sng" dirty="0">
                <a:solidFill>
                  <a:schemeClr val="bg1"/>
                </a:solidFill>
                <a:latin typeface="+mn-ea"/>
              </a:rPr>
              <a:t>) </a:t>
            </a:r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+ 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오프라인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2. 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전사적 개선과 </a:t>
            </a:r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자부서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 개선을 구분하여</a:t>
            </a:r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업무피로감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 완화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전사적 개선 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</a:rPr>
              <a:t>: </a:t>
            </a:r>
            <a:r>
              <a:rPr lang="ko-KR" altLang="en-US" sz="900" b="1" dirty="0" err="1">
                <a:solidFill>
                  <a:schemeClr val="bg1"/>
                </a:solidFill>
                <a:latin typeface="+mn-ea"/>
              </a:rPr>
              <a:t>환경안전팀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 주관 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</a:rPr>
              <a:t>/ </a:t>
            </a:r>
            <a:r>
              <a:rPr lang="ko-KR" altLang="en-US" sz="900" b="1" dirty="0" err="1">
                <a:solidFill>
                  <a:schemeClr val="bg1"/>
                </a:solidFill>
                <a:latin typeface="+mn-ea"/>
              </a:rPr>
              <a:t>자부서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 개선 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</a:rPr>
              <a:t>: </a:t>
            </a:r>
            <a:r>
              <a:rPr lang="ko-KR" altLang="en-US" sz="900" b="1" dirty="0" err="1">
                <a:solidFill>
                  <a:schemeClr val="bg1"/>
                </a:solidFill>
                <a:latin typeface="+mn-ea"/>
              </a:rPr>
              <a:t>자부서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 팀장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</a:rPr>
              <a:t>, PART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장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직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</a:rPr>
              <a:t>·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반장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</a:rPr>
              <a:t>)</a:t>
            </a:r>
            <a:endParaRPr lang="en-US" altLang="ko-KR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모서리가 둥근 직사각형 13">
            <a:extLst>
              <a:ext uri="{FF2B5EF4-FFF2-40B4-BE49-F238E27FC236}">
                <a16:creationId xmlns:a16="http://schemas.microsoft.com/office/drawing/2014/main" id="{11E41709-F975-4D12-AFFE-F72B4DF17B2F}"/>
              </a:ext>
            </a:extLst>
          </p:cNvPr>
          <p:cNvSpPr/>
          <p:nvPr/>
        </p:nvSpPr>
        <p:spPr bwMode="auto">
          <a:xfrm>
            <a:off x="1974343" y="3643522"/>
            <a:ext cx="4536504" cy="756356"/>
          </a:xfrm>
          <a:prstGeom prst="roundRect">
            <a:avLst>
              <a:gd name="adj" fmla="val 6756"/>
            </a:avLst>
          </a:prstGeom>
          <a:solidFill>
            <a:srgbClr val="0D179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lnSpc>
                <a:spcPct val="150000"/>
              </a:lnSpc>
              <a:defRPr/>
            </a:pPr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1. 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본인 의사에 따라 익명 또는 실명으로 제안 가능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42312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A52961A-A547-4B38-ACF0-ADE3FC6DF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Ⅰ. MOB </a:t>
            </a:r>
            <a:r>
              <a:rPr kumimoji="1" lang="ko-KR" altLang="en-US" dirty="0"/>
              <a:t>안전제안제도란</a:t>
            </a:r>
            <a:r>
              <a:rPr kumimoji="1" lang="en-US" altLang="ko-KR" dirty="0"/>
              <a:t>?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F026263-A791-41A5-B3A4-B6F67AE316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336B1-B5EC-48A5-935B-D81154520191}" type="slidenum">
              <a:rPr lang="en-US" altLang="ja-JP" smtClean="0"/>
              <a:pPr/>
              <a:t>2</a:t>
            </a:fld>
            <a:endParaRPr lang="en-US" altLang="ja-JP" dirty="0"/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B58D2467-DD88-4E29-AE43-934171323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489" y="651754"/>
            <a:ext cx="861056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" pitchFamily="18" charset="0"/>
                <a:ea typeface="굴림" pitchFamily="50" charset="-127"/>
              </a:defRPr>
            </a:lvl9pPr>
          </a:lstStyle>
          <a:p>
            <a:pPr>
              <a:spcBef>
                <a:spcPts val="600"/>
              </a:spcBef>
              <a:buNone/>
            </a:pP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FLOW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A82DD5C-2117-4CCE-A84C-222B4DADD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55" y="944142"/>
            <a:ext cx="6738946" cy="339119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C40214C6-B5FA-4CB0-8270-537790FA86B3}"/>
              </a:ext>
            </a:extLst>
          </p:cNvPr>
          <p:cNvSpPr/>
          <p:nvPr/>
        </p:nvSpPr>
        <p:spPr>
          <a:xfrm>
            <a:off x="2138766" y="2845193"/>
            <a:ext cx="790414" cy="4017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4459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457053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tents">
      <a:majorFont>
        <a:latin typeface="Arial"/>
        <a:ea typeface="メイリオ"/>
        <a:cs typeface=""/>
      </a:majorFont>
      <a:minorFont>
        <a:latin typeface="Arial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nten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n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n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n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n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n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v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tents">
      <a:majorFont>
        <a:latin typeface="Arial"/>
        <a:ea typeface="メイリオ"/>
        <a:cs typeface=""/>
      </a:majorFont>
      <a:minorFont>
        <a:latin typeface="Arial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nten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n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n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n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n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n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lide E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tents">
      <a:majorFont>
        <a:latin typeface="Arial"/>
        <a:ea typeface="メイリオ"/>
        <a:cs typeface=""/>
      </a:majorFont>
      <a:minorFont>
        <a:latin typeface="Arial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nten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n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n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n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n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n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n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F676C6CD8CB84C918AC034240C9A62" ma:contentTypeVersion="5" ma:contentTypeDescription="Create a new document." ma:contentTypeScope="" ma:versionID="fdfe3d6d3540f27a027b20a5c3945eeb">
  <xsd:schema xmlns:xsd="http://www.w3.org/2001/XMLSchema" xmlns:xs="http://www.w3.org/2001/XMLSchema" xmlns:p="http://schemas.microsoft.com/office/2006/metadata/properties" xmlns:ns1="http://schemas.microsoft.com/sharepoint/v3" xmlns:ns2="facad575-1dc0-42cc-b6a2-53bfb0778a52" xmlns:ns3="392b2ea9-e5ea-4175-941a-ac0ec5000906" targetNamespace="http://schemas.microsoft.com/office/2006/metadata/properties" ma:root="true" ma:fieldsID="a748e33aab024d7404a70f088abe3300" ns1:_="" ns2:_="" ns3:_="">
    <xsd:import namespace="http://schemas.microsoft.com/sharepoint/v3"/>
    <xsd:import namespace="facad575-1dc0-42cc-b6a2-53bfb0778a52"/>
    <xsd:import namespace="392b2ea9-e5ea-4175-941a-ac0ec5000906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cad575-1dc0-42cc-b6a2-53bfb0778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2b2ea9-e5ea-4175-941a-ac0ec50009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9028DEC-D787-4963-87E8-FB8D77ABF3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B79312-DA30-417E-9D15-2884759472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acad575-1dc0-42cc-b6a2-53bfb0778a52"/>
    <ds:schemaRef ds:uri="392b2ea9-e5ea-4175-941a-ac0ec50009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5E5B76-8B7B-49CF-AB3A-2DDA3064C726}">
  <ds:schemaRefs>
    <ds:schemaRef ds:uri="http://purl.org/dc/terms/"/>
    <ds:schemaRef ds:uri="http://schemas.openxmlformats.org/package/2006/metadata/core-properties"/>
    <ds:schemaRef ds:uri="392b2ea9-e5ea-4175-941a-ac0ec5000906"/>
    <ds:schemaRef ds:uri="http://purl.org/dc/dcmitype/"/>
    <ds:schemaRef ds:uri="http://schemas.microsoft.com/office/infopath/2007/PartnerControls"/>
    <ds:schemaRef ds:uri="facad575-1dc0-42cc-b6a2-53bfb0778a52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8633</TotalTime>
  <Words>129</Words>
  <Application>Microsoft Office PowerPoint</Application>
  <PresentationFormat>화면 슬라이드 쇼(16:9)</PresentationFormat>
  <Paragraphs>26</Paragraphs>
  <Slides>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メイリオ</vt:lpstr>
      <vt:lpstr>맑은 고딕</vt:lpstr>
      <vt:lpstr>Arial</vt:lpstr>
      <vt:lpstr>Contents</vt:lpstr>
      <vt:lpstr>Cover</vt:lpstr>
      <vt:lpstr>Slide End</vt:lpstr>
      <vt:lpstr>MOB 안전제안제도란? </vt:lpstr>
      <vt:lpstr>Ⅰ. MOB 안전제안제도란?</vt:lpstr>
      <vt:lpstr>Ⅰ. MOB 안전제안제도란?</vt:lpstr>
      <vt:lpstr>PowerPoint 프레젠테이션</vt:lpstr>
    </vt:vector>
  </TitlesOfParts>
  <Company>********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Nittop_ppt_eng 2020</dc:title>
  <dc:creator>********</dc:creator>
  <cp:lastModifiedBy>Kang, SeongHyo</cp:lastModifiedBy>
  <cp:revision>419</cp:revision>
  <dcterms:created xsi:type="dcterms:W3CDTF">2009-01-29T00:41:57Z</dcterms:created>
  <dcterms:modified xsi:type="dcterms:W3CDTF">2020-11-30T01:50:56Z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0x0101008FF676C6CD8CB84C918AC034240C9A62</vt:lpwstr>
  </property>
</Properties>
</file>